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c65e144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c65e144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81a564e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81a564e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5450c7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5450c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a63cc3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a63cc3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c65e1449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c65e144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c65e1449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c65e1449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c65e144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c65e144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c65e144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c65e144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c65e1449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c65e1449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expressjs.com/en/guide/writing-middleware.html" TargetMode="External"/><Relationship Id="rId5" Type="http://schemas.openxmlformats.org/officeDocument/2006/relationships/hyperlink" Target="https://expressjs.com/en/guide/using-middleware.html" TargetMode="External"/><Relationship Id="rId6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Middlewares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Middleware Use Cases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Logging Middleware: Capture request details.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Authentication Middleware: Secure routes.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Error Handling Middleware: Handle errors gracefully.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CORS Middleware: Manage cross-origin resource sharing.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https://expressjs.com/en/guide/writing-middleware.html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https://expressjs.com/en/guide/using-middleware.html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41250" y="1737000"/>
            <a:ext cx="4020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Middlewares.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Benefits of Middlewares.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Anatomy of Middlewares.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Execution flow of Middlewares.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Middleware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are functions that can be added to the request-response cycle in Express.js.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Customize and enhance the functionality of your Express.js application.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Think of them as layers of processing for HTTP requests.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Why Use Middleware?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1. Enhance Functionality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allows you to enhance the functionality of your Express.js application by injecting custom logic into the request-response cycle.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2. Code Organization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promotes clean and organized code. By separating different concerns into modular middleware functions, your application becomes more maintainable.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3. Reusability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functions can be reused across different routes and even in multiple Express.js applications. This reusability is a significant advantage, saving development time and effort.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Anatomy of a Middleware Function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is a function with three parameters: (req, res, next).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req: Request object containing client request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res: Response object for sending a response to the client.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next: Callback function to pass control to the next middleware.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9900"/>
                </a:solidFill>
              </a:rPr>
              <a:t>logMiddleware </a:t>
            </a:r>
            <a:r>
              <a:rPr lang="en-GB" sz="1600">
                <a:solidFill>
                  <a:schemeClr val="lt1"/>
                </a:solidFill>
              </a:rPr>
              <a:t>= (</a:t>
            </a:r>
            <a:r>
              <a:rPr lang="en-GB" sz="1600">
                <a:solidFill>
                  <a:srgbClr val="FF00FF"/>
                </a:solidFill>
              </a:rPr>
              <a:t>req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00FF"/>
                </a:solidFill>
              </a:rPr>
              <a:t>res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00FF"/>
                </a:solidFill>
              </a:rPr>
              <a:t>next</a:t>
            </a:r>
            <a:r>
              <a:rPr lang="en-GB" sz="1600">
                <a:solidFill>
                  <a:schemeClr val="lt1"/>
                </a:solidFill>
              </a:rPr>
              <a:t>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log</a:t>
            </a:r>
            <a:r>
              <a:rPr lang="en-GB" sz="1600">
                <a:solidFill>
                  <a:schemeClr val="lt1"/>
                </a:solidFill>
              </a:rPr>
              <a:t>(`[${new Date().toISOString()}] ${req.method} ${req.url}`);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FF00"/>
                </a:solidFill>
              </a:rPr>
              <a:t>next</a:t>
            </a:r>
            <a:r>
              <a:rPr lang="en-GB" sz="1600">
                <a:solidFill>
                  <a:schemeClr val="lt1"/>
                </a:solidFill>
              </a:rPr>
              <a:t>(); </a:t>
            </a:r>
            <a:r>
              <a:rPr lang="en-GB" sz="1600">
                <a:solidFill>
                  <a:srgbClr val="00FF00"/>
                </a:solidFill>
              </a:rPr>
              <a:t>// Move on to the next middleware or route handler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Middleware Execution Flow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Order matters: Middlewares are executed in the order they are defined.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next(): Move to the next middleware in the chain.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Important to call next() to avoid request/response hanging.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app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get</a:t>
            </a:r>
            <a:r>
              <a:rPr lang="en-GB" sz="1600">
                <a:solidFill>
                  <a:schemeClr val="lt1"/>
                </a:solidFill>
              </a:rPr>
              <a:t>(</a:t>
            </a:r>
            <a:r>
              <a:rPr lang="en-GB" sz="1600">
                <a:solidFill>
                  <a:srgbClr val="00FF00"/>
                </a:solidFill>
              </a:rPr>
              <a:t>"/todo"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FF00"/>
                </a:solidFill>
              </a:rPr>
              <a:t>logMiddleware, </a:t>
            </a:r>
            <a:r>
              <a:rPr lang="en-GB" sz="1600">
                <a:solidFill>
                  <a:srgbClr val="FFFF00"/>
                </a:solidFill>
              </a:rPr>
              <a:t>logMiddleware2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00FF"/>
                </a:solidFill>
              </a:rPr>
              <a:t>async </a:t>
            </a:r>
            <a:r>
              <a:rPr lang="en-GB" sz="1600">
                <a:solidFill>
                  <a:schemeClr val="lt1"/>
                </a:solidFill>
              </a:rPr>
              <a:t>(req, res)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try </a:t>
            </a: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chemeClr val="accent1"/>
                </a:solidFill>
              </a:rPr>
              <a:t>let </a:t>
            </a:r>
            <a:r>
              <a:rPr lang="en-GB" sz="1600">
                <a:solidFill>
                  <a:schemeClr val="lt1"/>
                </a:solidFill>
              </a:rPr>
              <a:t>todos = </a:t>
            </a:r>
            <a:r>
              <a:rPr lang="en-GB" sz="1600">
                <a:solidFill>
                  <a:srgbClr val="FF00FF"/>
                </a:solidFill>
              </a:rPr>
              <a:t>await </a:t>
            </a:r>
            <a:r>
              <a:rPr lang="en-GB" sz="1600">
                <a:solidFill>
                  <a:schemeClr val="accent1"/>
                </a:solidFill>
              </a:rPr>
              <a:t>todoModel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find</a:t>
            </a:r>
            <a:r>
              <a:rPr lang="en-GB" sz="1600">
                <a:solidFill>
                  <a:schemeClr val="lt1"/>
                </a:solidFill>
              </a:rPr>
              <a:t>();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FF00FF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res.</a:t>
            </a:r>
            <a:r>
              <a:rPr lang="en-GB" sz="1600">
                <a:solidFill>
                  <a:srgbClr val="FFFF00"/>
                </a:solidFill>
              </a:rPr>
              <a:t>status</a:t>
            </a:r>
            <a:r>
              <a:rPr lang="en-GB" sz="1600">
                <a:solidFill>
                  <a:schemeClr val="lt1"/>
                </a:solidFill>
              </a:rPr>
              <a:t>(200).</a:t>
            </a:r>
            <a:r>
              <a:rPr lang="en-GB" sz="1600">
                <a:solidFill>
                  <a:srgbClr val="FFFF00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({ data: todos });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 </a:t>
            </a:r>
            <a:r>
              <a:rPr lang="en-GB" sz="1600">
                <a:solidFill>
                  <a:srgbClr val="FF00FF"/>
                </a:solidFill>
              </a:rPr>
              <a:t>catch </a:t>
            </a:r>
            <a:r>
              <a:rPr lang="en-GB" sz="1600">
                <a:solidFill>
                  <a:schemeClr val="lt1"/>
                </a:solidFill>
              </a:rPr>
              <a:t>(err)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FF00FF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res.</a:t>
            </a:r>
            <a:r>
              <a:rPr lang="en-GB" sz="1600">
                <a:solidFill>
                  <a:srgbClr val="FFFF00"/>
                </a:solidFill>
              </a:rPr>
              <a:t>status</a:t>
            </a:r>
            <a:r>
              <a:rPr lang="en-GB" sz="1600">
                <a:solidFill>
                  <a:schemeClr val="lt1"/>
                </a:solidFill>
              </a:rPr>
              <a:t>(502).</a:t>
            </a:r>
            <a:r>
              <a:rPr lang="en-GB" sz="1600">
                <a:solidFill>
                  <a:srgbClr val="FFFF00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({ error: err });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Express.js Middleware Types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1. Application-Level Middleware: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These middleware functions are applied globally to your entire Express.js application using </a:t>
            </a:r>
            <a:r>
              <a:rPr lang="en-GB" sz="1600">
                <a:solidFill>
                  <a:schemeClr val="accent1"/>
                </a:solidFill>
              </a:rPr>
              <a:t>app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use</a:t>
            </a:r>
            <a:r>
              <a:rPr lang="en-GB" sz="1600">
                <a:solidFill>
                  <a:schemeClr val="lt1"/>
                </a:solidFill>
              </a:rPr>
              <a:t>(logMiddleWare).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are executed for every incoming request, regardless of the route.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are registered before defining routes, usually at the top of your code.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2. Route-Specific Middleware: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Express.js allows you to apply middleware functions specifically to certain routes or groups of routes.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These middlewares are executed in the order they are defined in the code.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Express.js Middleware Order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 functions are executed in the order they are defined. This order is crucial because it affects the sequence of processing for each request.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When a request comes in, Express.js starts executing application-level middleware first.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Once all application-level middleware functions are executed, Express.js proceeds to execute any route-specific middleware registered for the requested route.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Finally, the route handler for the specific route is executed.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